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1" d="100"/>
          <a:sy n="101" d="100"/>
        </p:scale>
        <p:origin x="954" y="1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>
                <a:latin typeface="Sitka Heading Semibold" pitchFamily="2" charset="0"/>
              </a:rPr>
              <a:t>The Canadian Hands Initiative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>
                <a:latin typeface="Sitka Heading Semibold" pitchFamily="2" charset="0"/>
              </a:rPr>
              <a:t>Empowering Canadians to Create Local Services in Underserved Regions</a:t>
            </a:r>
          </a:p>
          <a:p>
            <a:r>
              <a:rPr>
                <a:latin typeface="Sitka Heading Semibold" pitchFamily="2" charset="0"/>
              </a:rPr>
              <a:t>(July 2025)</a:t>
            </a:r>
          </a:p>
        </p:txBody>
      </p:sp>
      <p:pic>
        <p:nvPicPr>
          <p:cNvPr id="4" name="kornevmusic_-_the_documentary">
            <a:hlinkClick r:id="" action="ppaction://media"/>
            <a:extLst>
              <a:ext uri="{FF2B5EF4-FFF2-40B4-BE49-F238E27FC236}">
                <a16:creationId xmlns:a16="http://schemas.microsoft.com/office/drawing/2014/main" id="{1D5F6D62-A3F1-A177-7429-093B3CAA4A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out="200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88234" y="606616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0558">
        <p:fade/>
      </p:transition>
    </mc:Choice>
    <mc:Fallback>
      <p:transition spd="med" advTm="1055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9697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4" objId="4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Sitka Heading Semibold" pitchFamily="2" charset="0"/>
              </a:rPr>
              <a:t>The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defRPr sz="1800"/>
            </a:pPr>
            <a:r>
              <a:rPr sz="2400" dirty="0">
                <a:latin typeface="Sitka Display" pitchFamily="2" charset="0"/>
              </a:rPr>
              <a:t>Canada is facing a dual crisis:</a:t>
            </a:r>
          </a:p>
          <a:p>
            <a:pPr lvl="1">
              <a:defRPr sz="1800"/>
            </a:pPr>
            <a:r>
              <a:rPr sz="2400" dirty="0">
                <a:latin typeface="Sitka Display" pitchFamily="2" charset="0"/>
              </a:rPr>
              <a:t>Underserved communities with no access to essential services</a:t>
            </a:r>
          </a:p>
          <a:p>
            <a:pPr lvl="1">
              <a:defRPr sz="1800"/>
            </a:pPr>
            <a:r>
              <a:rPr sz="2400" dirty="0">
                <a:latin typeface="Sitka Display" pitchFamily="2" charset="0"/>
              </a:rPr>
              <a:t>Skilled Canadians with </a:t>
            </a:r>
            <a:r>
              <a:rPr sz="2000" dirty="0">
                <a:latin typeface="Sitka Display" pitchFamily="2" charset="0"/>
              </a:rPr>
              <a:t>no pathway to start businesses</a:t>
            </a:r>
          </a:p>
          <a:p>
            <a:pPr>
              <a:defRPr sz="1800"/>
            </a:pPr>
            <a:endParaRPr sz="2400" dirty="0">
              <a:latin typeface="Sitka Display" pitchFamily="2" charset="0"/>
            </a:endParaRPr>
          </a:p>
          <a:p>
            <a:pPr>
              <a:defRPr sz="1800"/>
            </a:pPr>
            <a:r>
              <a:rPr sz="2400" dirty="0">
                <a:latin typeface="Sitka Display" pitchFamily="2" charset="0"/>
              </a:rPr>
              <a:t>100+ rural, remote, and Indigenous communities lack:</a:t>
            </a:r>
          </a:p>
          <a:p>
            <a:pPr marL="400050" lvl="1" indent="0">
              <a:buNone/>
              <a:defRPr sz="1800"/>
            </a:pPr>
            <a:r>
              <a:rPr sz="2400" dirty="0">
                <a:latin typeface="Sitka Display" pitchFamily="2" charset="0"/>
              </a:rPr>
              <a:t> GPs • Dentists • Lawyers • Tradespeople • Childcare • Vets</a:t>
            </a:r>
          </a:p>
          <a:p>
            <a:pPr>
              <a:defRPr sz="1800"/>
            </a:pPr>
            <a:endParaRPr sz="2400" dirty="0">
              <a:latin typeface="Sitka Display" pitchFamily="2" charset="0"/>
            </a:endParaRPr>
          </a:p>
          <a:p>
            <a:pPr>
              <a:defRPr sz="1800"/>
            </a:pPr>
            <a:r>
              <a:rPr sz="2400" dirty="0">
                <a:latin typeface="Sitka Display" pitchFamily="2" charset="0"/>
              </a:rPr>
              <a:t>At the same time:</a:t>
            </a:r>
          </a:p>
          <a:p>
            <a:pPr lvl="1">
              <a:defRPr sz="1800"/>
            </a:pPr>
            <a:r>
              <a:rPr sz="2400" dirty="0">
                <a:latin typeface="Sitka Display" pitchFamily="2" charset="0"/>
              </a:rPr>
              <a:t>Young workers want to build but lack capital</a:t>
            </a:r>
          </a:p>
          <a:p>
            <a:pPr lvl="1">
              <a:defRPr sz="1800"/>
            </a:pPr>
            <a:r>
              <a:rPr sz="2400" dirty="0">
                <a:latin typeface="Sitka Display" pitchFamily="2" charset="0"/>
              </a:rPr>
              <a:t>New Canadians are underemployed</a:t>
            </a:r>
          </a:p>
          <a:p>
            <a:pPr lvl="1">
              <a:defRPr sz="1800"/>
            </a:pPr>
            <a:r>
              <a:rPr sz="2400" dirty="0">
                <a:latin typeface="Sitka Display" pitchFamily="2" charset="0"/>
              </a:rPr>
              <a:t>Entrepreneurs are stuck in saturated urban markets</a:t>
            </a:r>
          </a:p>
        </p:txBody>
      </p:sp>
      <p:pic>
        <p:nvPicPr>
          <p:cNvPr id="4" name="ElevenLabs_2026-02-13T22_46_34_Noah - YA Audiobooks Narrator_pvc_sp95_s19_sb75_se32_b_m2">
            <a:hlinkClick r:id="" action="ppaction://media"/>
            <a:extLst>
              <a:ext uri="{FF2B5EF4-FFF2-40B4-BE49-F238E27FC236}">
                <a16:creationId xmlns:a16="http://schemas.microsoft.com/office/drawing/2014/main" id="{CBE2BCDB-5A5F-E65F-E0A2-B17C84D68E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95575" y="632207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3255">
        <p:fade/>
      </p:transition>
    </mc:Choice>
    <mc:Fallback>
      <p:transition spd="med" advTm="5325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7879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7" objId="4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Sitka Heading Semibold" pitchFamily="2" charset="0"/>
              </a:rPr>
              <a:t>Our Vision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1800"/>
            </a:pPr>
            <a:r>
              <a:rPr sz="2400" dirty="0">
                <a:latin typeface="Sitka Display" pitchFamily="2" charset="0"/>
              </a:rPr>
              <a:t>Unlock the full potential of Canadians by enabling them to become employers, not just employees —</a:t>
            </a:r>
          </a:p>
          <a:p>
            <a:pPr>
              <a:defRPr sz="1800"/>
            </a:pPr>
            <a:r>
              <a:rPr lang="en-CA" sz="2400" dirty="0">
                <a:latin typeface="Sitka Display" pitchFamily="2" charset="0"/>
              </a:rPr>
              <a:t>…</a:t>
            </a:r>
            <a:r>
              <a:rPr sz="2400" dirty="0">
                <a:latin typeface="Sitka Display" pitchFamily="2" charset="0"/>
              </a:rPr>
              <a:t>and build where they’re needed most.</a:t>
            </a:r>
          </a:p>
          <a:p>
            <a:pPr>
              <a:defRPr sz="1800"/>
            </a:pPr>
            <a:endParaRPr sz="2400" dirty="0">
              <a:latin typeface="Sitka Display" pitchFamily="2" charset="0"/>
            </a:endParaRPr>
          </a:p>
          <a:p>
            <a:pPr>
              <a:defRPr sz="1800"/>
            </a:pPr>
            <a:r>
              <a:rPr sz="2400" dirty="0">
                <a:latin typeface="Sitka Display" pitchFamily="2" charset="0"/>
              </a:rPr>
              <a:t>The solution:</a:t>
            </a:r>
          </a:p>
          <a:p>
            <a:pPr marL="457200" lvl="1" indent="0">
              <a:buNone/>
              <a:defRPr sz="1800"/>
            </a:pPr>
            <a:r>
              <a:rPr sz="2400" dirty="0">
                <a:latin typeface="Sitka Display" pitchFamily="2" charset="0"/>
              </a:rPr>
              <a:t>🗺️ Map underserved regions</a:t>
            </a:r>
          </a:p>
          <a:p>
            <a:pPr marL="457200" lvl="1" indent="0">
              <a:buNone/>
              <a:defRPr sz="1800"/>
            </a:pPr>
            <a:r>
              <a:rPr sz="2400" dirty="0">
                <a:latin typeface="Sitka Display" pitchFamily="2" charset="0"/>
              </a:rPr>
              <a:t>🤝 Match skills to service gaps</a:t>
            </a:r>
          </a:p>
          <a:p>
            <a:pPr marL="457200" lvl="1" indent="0">
              <a:buNone/>
              <a:defRPr sz="1800"/>
            </a:pPr>
            <a:r>
              <a:rPr sz="2400" dirty="0">
                <a:latin typeface="Sitka Display" pitchFamily="2" charset="0"/>
              </a:rPr>
              <a:t>🎯 Provide targeted startup supports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7158">
        <p:fade/>
      </p:transition>
    </mc:Choice>
    <mc:Fallback>
      <p:transition spd="med" advTm="27158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Sitka Heading Semibold" pitchFamily="2" charset="0"/>
              </a:rPr>
              <a:t>The Canadian Hands Initiative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defRPr sz="1800"/>
            </a:pPr>
            <a:r>
              <a:rPr sz="2400" dirty="0">
                <a:latin typeface="Sitka Display" pitchFamily="2" charset="0"/>
              </a:rPr>
              <a:t>Live Gap Map – Where key services are missing</a:t>
            </a:r>
          </a:p>
          <a:p>
            <a:pPr>
              <a:lnSpc>
                <a:spcPct val="150000"/>
              </a:lnSpc>
              <a:defRPr sz="1800"/>
            </a:pPr>
            <a:r>
              <a:rPr sz="2400" dirty="0">
                <a:latin typeface="Sitka Display" pitchFamily="2" charset="0"/>
              </a:rPr>
              <a:t>Geo-Matching Tool – Canadians see where they’re needed</a:t>
            </a:r>
          </a:p>
          <a:p>
            <a:pPr>
              <a:lnSpc>
                <a:spcPct val="150000"/>
              </a:lnSpc>
              <a:defRPr sz="1800"/>
            </a:pPr>
            <a:r>
              <a:rPr sz="2400" dirty="0">
                <a:latin typeface="Sitka Display" pitchFamily="2" charset="0"/>
              </a:rPr>
              <a:t>Startup Support Stack – Grants, housing, licensing help</a:t>
            </a:r>
          </a:p>
          <a:p>
            <a:pPr>
              <a:lnSpc>
                <a:spcPct val="150000"/>
              </a:lnSpc>
              <a:defRPr sz="1800"/>
            </a:pPr>
            <a:r>
              <a:rPr sz="2400" dirty="0">
                <a:latin typeface="Sitka Display" pitchFamily="2" charset="0"/>
              </a:rPr>
              <a:t>Pilot &amp; Scale – Begin in 3 regions, expand nationwide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9148">
        <p:fade/>
      </p:transition>
    </mc:Choice>
    <mc:Fallback>
      <p:transition spd="med" advTm="29148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Sitka Heading Semibold" pitchFamily="2" charset="0"/>
              </a:rPr>
              <a:t>What Success Looks Like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  <a:defRPr sz="1800"/>
            </a:pPr>
            <a:r>
              <a:rPr sz="2400" dirty="0">
                <a:latin typeface="Sitka Display" pitchFamily="2" charset="0"/>
              </a:rPr>
              <a:t>✔️ A lawyer opens a practice in a community that hasn’t had one in 8 years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sz="2400" dirty="0">
                <a:latin typeface="Sitka Display" pitchFamily="2" charset="0"/>
              </a:rPr>
              <a:t>✔️ A journeyperson carpenter launches a mobile service across 3 towns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sz="2400" dirty="0">
                <a:latin typeface="Sitka Display" pitchFamily="2" charset="0"/>
              </a:rPr>
              <a:t>✔️ An early childhood educator starts a daycare in an Indigenous community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sz="2400" dirty="0">
                <a:latin typeface="Sitka Display" pitchFamily="2" charset="0"/>
              </a:rPr>
              <a:t>✔️ A nurse practitioner returns to serve a region they grew up in</a:t>
            </a:r>
          </a:p>
          <a:p>
            <a:pPr>
              <a:defRPr sz="1800"/>
            </a:pPr>
            <a:endParaRPr sz="2400" dirty="0">
              <a:latin typeface="Sitka Display" pitchFamily="2" charset="0"/>
            </a:endParaRPr>
          </a:p>
          <a:p>
            <a:pPr marL="0" indent="0">
              <a:buNone/>
              <a:defRPr sz="1800"/>
            </a:pPr>
            <a:r>
              <a:rPr sz="2400" dirty="0">
                <a:latin typeface="Sitka Display" pitchFamily="2" charset="0"/>
              </a:rPr>
              <a:t>Every story is a service restored and a livelihood created.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5828">
        <p:fade/>
      </p:transition>
    </mc:Choice>
    <mc:Fallback>
      <p:transition spd="med" advTm="25828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Sitka Heading Semibold" pitchFamily="2" charset="0"/>
              </a:rPr>
              <a:t>Pilot Plan &amp; Budget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  <a:defRPr sz="1800"/>
            </a:pPr>
            <a:r>
              <a:rPr sz="2400" dirty="0">
                <a:latin typeface="Sitka Display" pitchFamily="2" charset="0"/>
              </a:rPr>
              <a:t>Phase 1: Discovery + Mapping (Q1–Q2)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sz="2400" dirty="0">
                <a:latin typeface="Sitka Display" pitchFamily="2" charset="0"/>
              </a:rPr>
              <a:t>Phase 2: Platform Build + Regional Partnerships (Q2–Q3)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sz="2400" dirty="0">
                <a:latin typeface="Sitka Display" pitchFamily="2" charset="0"/>
              </a:rPr>
              <a:t>Phase 3: Launch in 3 Test Regions (Q3–Q4)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sz="2400" dirty="0">
                <a:latin typeface="Sitka Display" pitchFamily="2" charset="0"/>
              </a:rPr>
              <a:t>Phase 4: Scale Nationally (Year 2+)</a:t>
            </a:r>
          </a:p>
          <a:p>
            <a:pPr>
              <a:defRPr sz="1800"/>
            </a:pPr>
            <a:endParaRPr sz="2400" dirty="0">
              <a:latin typeface="Sitka Display" pitchFamily="2" charset="0"/>
            </a:endParaRPr>
          </a:p>
          <a:p>
            <a:pPr marL="0" indent="0">
              <a:buNone/>
              <a:defRPr sz="1800"/>
            </a:pPr>
            <a:r>
              <a:rPr sz="2400" dirty="0">
                <a:latin typeface="Sitka Display" pitchFamily="2" charset="0"/>
              </a:rPr>
              <a:t>Estimated Pilot Budget: $20M</a:t>
            </a:r>
          </a:p>
          <a:p>
            <a:pPr marL="0" indent="0">
              <a:buNone/>
              <a:defRPr sz="1800"/>
            </a:pPr>
            <a:r>
              <a:rPr sz="2400" dirty="0">
                <a:latin typeface="Sitka Display" pitchFamily="2" charset="0"/>
              </a:rPr>
              <a:t>(funding through </a:t>
            </a:r>
            <a:r>
              <a:rPr sz="2400" dirty="0" err="1">
                <a:latin typeface="Sitka Display" pitchFamily="2" charset="0"/>
              </a:rPr>
              <a:t>FedNor</a:t>
            </a:r>
            <a:r>
              <a:rPr sz="2400" dirty="0">
                <a:latin typeface="Sitka Display" pitchFamily="2" charset="0"/>
              </a:rPr>
              <a:t>, ACOA, WD, ISC, IRCC)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4880">
        <p:fade/>
      </p:transition>
    </mc:Choice>
    <mc:Fallback>
      <p:transition spd="med" advTm="2488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Sitka Heading Semibold" pitchFamily="2" charset="0"/>
              </a:rPr>
              <a:t>Policy Alignment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  <a:defRPr sz="1800"/>
            </a:pPr>
            <a:r>
              <a:rPr sz="2400" dirty="0">
                <a:latin typeface="Sitka Display" pitchFamily="2" charset="0"/>
              </a:rPr>
              <a:t>🏗️ Economic Development – SME creation and local resilience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sz="2400" dirty="0">
                <a:latin typeface="Sitka Display" pitchFamily="2" charset="0"/>
              </a:rPr>
              <a:t>🩺 Health &amp; Justice – Service delivery to isolated regions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sz="2400" dirty="0">
                <a:latin typeface="Sitka Display" pitchFamily="2" charset="0"/>
              </a:rPr>
              <a:t>🧑‍🔧 Skills &amp; Trades – Practical application of certified </a:t>
            </a:r>
            <a:r>
              <a:rPr sz="2400" dirty="0" err="1">
                <a:latin typeface="Sitka Display" pitchFamily="2" charset="0"/>
              </a:rPr>
              <a:t>labour</a:t>
            </a:r>
            <a:endParaRPr sz="2400" dirty="0">
              <a:latin typeface="Sitka Display" pitchFamily="2" charset="0"/>
            </a:endParaRP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sz="2400" dirty="0">
                <a:latin typeface="Sitka Display" pitchFamily="2" charset="0"/>
              </a:rPr>
              <a:t>🌐 Immigration – Puts newcomer skills to use in real communities</a:t>
            </a:r>
          </a:p>
          <a:p>
            <a:pPr marL="0" indent="0">
              <a:lnSpc>
                <a:spcPct val="150000"/>
              </a:lnSpc>
              <a:buNone/>
              <a:defRPr sz="1800"/>
            </a:pPr>
            <a:r>
              <a:rPr sz="2400" dirty="0">
                <a:latin typeface="Sitka Display" pitchFamily="2" charset="0"/>
              </a:rPr>
              <a:t>🤝 Reconciliation – Community-owned services in Indigenous areas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2000">
        <p:fade/>
      </p:transition>
    </mc:Choice>
    <mc:Fallback>
      <p:transition spd="med" advTm="22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Sitka Heading Semibold" pitchFamily="2" charset="0"/>
              </a:rPr>
              <a:t>How You Can Support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  <a:defRPr sz="1800"/>
            </a:pPr>
            <a:r>
              <a:rPr sz="2400" dirty="0">
                <a:latin typeface="Sitka Display" pitchFamily="2" charset="0"/>
              </a:rPr>
              <a:t>Champion the pilot phase in your region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 sz="1800"/>
            </a:pPr>
            <a:r>
              <a:rPr sz="2400" dirty="0">
                <a:latin typeface="Sitka Display" pitchFamily="2" charset="0"/>
              </a:rPr>
              <a:t>Encourage inter-ministerial support for discovery and mapping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 sz="1800"/>
            </a:pPr>
            <a:r>
              <a:rPr sz="2400" dirty="0">
                <a:latin typeface="Sitka Display" pitchFamily="2" charset="0"/>
              </a:rPr>
              <a:t>Propose inclusion in pre-budget or economic consultations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 sz="1800"/>
            </a:pPr>
            <a:r>
              <a:rPr sz="2400" dirty="0">
                <a:latin typeface="Sitka Display" pitchFamily="2" charset="0"/>
              </a:rPr>
              <a:t>Speak to standing committees about regional employer enablement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0000">
        <p:fade/>
      </p:transition>
    </mc:Choice>
    <mc:Fallback>
      <p:transition spd="med" advTm="20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Sitka Heading Semibold" pitchFamily="2" charset="0"/>
              </a:rPr>
              <a:t>In Closing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  <a:defRPr sz="1800"/>
            </a:pPr>
            <a:r>
              <a:rPr sz="2400" dirty="0">
                <a:latin typeface="Sitka Display" pitchFamily="2" charset="0"/>
              </a:rPr>
              <a:t>Canada doesn’t just need more jobs.</a:t>
            </a:r>
          </a:p>
          <a:p>
            <a:pPr marL="0" indent="0" algn="ctr">
              <a:buNone/>
              <a:defRPr sz="1800"/>
            </a:pPr>
            <a:endParaRPr lang="en-CA" sz="2400" dirty="0">
              <a:latin typeface="Sitka Display" pitchFamily="2" charset="0"/>
            </a:endParaRPr>
          </a:p>
          <a:p>
            <a:pPr marL="0" indent="0" algn="ctr">
              <a:buNone/>
              <a:defRPr sz="1800"/>
            </a:pPr>
            <a:r>
              <a:rPr sz="2400" dirty="0">
                <a:latin typeface="Sitka Display" pitchFamily="2" charset="0"/>
              </a:rPr>
              <a:t>It needs more Canadians empowered to create them.</a:t>
            </a:r>
          </a:p>
          <a:p>
            <a:pPr marL="0" indent="0" algn="ctr">
              <a:buNone/>
              <a:defRPr sz="1800"/>
            </a:pPr>
            <a:endParaRPr sz="2400" dirty="0">
              <a:latin typeface="Sitka Display" pitchFamily="2" charset="0"/>
            </a:endParaRPr>
          </a:p>
          <a:p>
            <a:pPr marL="0" indent="0" algn="ctr">
              <a:buNone/>
              <a:defRPr sz="1800"/>
            </a:pPr>
            <a:r>
              <a:rPr sz="2400" dirty="0">
                <a:latin typeface="Sitka Display" pitchFamily="2" charset="0"/>
              </a:rPr>
              <a:t>The Canadian Hands Initiative isn’t about subsidies.</a:t>
            </a:r>
            <a:endParaRPr lang="en-CA" sz="2400" dirty="0">
              <a:latin typeface="Sitka Display" pitchFamily="2" charset="0"/>
            </a:endParaRPr>
          </a:p>
          <a:p>
            <a:pPr marL="0" indent="0" algn="ctr">
              <a:buNone/>
              <a:defRPr sz="1800"/>
            </a:pPr>
            <a:endParaRPr sz="2400" dirty="0">
              <a:latin typeface="Sitka Display" pitchFamily="2" charset="0"/>
            </a:endParaRPr>
          </a:p>
          <a:p>
            <a:pPr marL="0" indent="0" algn="ctr">
              <a:buNone/>
              <a:defRPr sz="1800"/>
            </a:pPr>
            <a:r>
              <a:rPr sz="2400" dirty="0">
                <a:latin typeface="Sitka Display" pitchFamily="2" charset="0"/>
              </a:rPr>
              <a:t>It’s about giving Canadians the tools, information, </a:t>
            </a:r>
            <a:br>
              <a:rPr lang="en-CA" sz="2400" dirty="0">
                <a:latin typeface="Sitka Display" pitchFamily="2" charset="0"/>
              </a:rPr>
            </a:br>
            <a:r>
              <a:rPr sz="2400" dirty="0">
                <a:latin typeface="Sitka Display" pitchFamily="2" charset="0"/>
              </a:rPr>
              <a:t>and confidence to serve where they’re essential.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9307">
        <p:fade/>
      </p:transition>
    </mc:Choice>
    <mc:Fallback>
      <p:transition spd="med" advTm="9307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1506</TotalTime>
  <Words>439</Words>
  <Application>Microsoft Office PowerPoint</Application>
  <PresentationFormat>Widescreen</PresentationFormat>
  <Paragraphs>62</Paragraphs>
  <Slides>9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Sitka Display</vt:lpstr>
      <vt:lpstr>Sitka Heading Semibold</vt:lpstr>
      <vt:lpstr>Office Theme</vt:lpstr>
      <vt:lpstr>The Canadian Hands Initiative</vt:lpstr>
      <vt:lpstr>The Problem</vt:lpstr>
      <vt:lpstr>Our Vision</vt:lpstr>
      <vt:lpstr>The Canadian Hands Initiative</vt:lpstr>
      <vt:lpstr>What Success Looks Like</vt:lpstr>
      <vt:lpstr>Pilot Plan &amp; Budget</vt:lpstr>
      <vt:lpstr>Policy Alignment</vt:lpstr>
      <vt:lpstr>How You Can Support</vt:lpstr>
      <vt:lpstr>In Closing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Alexander Taylor</dc:creator>
  <cp:keywords/>
  <dc:description>generated using python-pptx</dc:description>
  <cp:lastModifiedBy>Alexander Taylor</cp:lastModifiedBy>
  <cp:revision>4</cp:revision>
  <dcterms:created xsi:type="dcterms:W3CDTF">2013-01-27T09:14:16Z</dcterms:created>
  <dcterms:modified xsi:type="dcterms:W3CDTF">2026-02-14T22:44:06Z</dcterms:modified>
  <cp:category/>
</cp:coreProperties>
</file>